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93" r:id="rId2"/>
    <p:sldId id="294" r:id="rId3"/>
    <p:sldId id="338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9" r:id="rId17"/>
    <p:sldId id="33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24C9C88-A526-4DA4-BBCB-EB0738594EC9}"/>
              </a:ext>
            </a:extLst>
          </p:cNvPr>
          <p:cNvSpPr txBox="1"/>
          <p:nvPr/>
        </p:nvSpPr>
        <p:spPr>
          <a:xfrm>
            <a:off x="687897" y="612862"/>
            <a:ext cx="3028426" cy="991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CONCEITOS DE ROTEAMENTO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62065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0655"/>
            <a:ext cx="12192000" cy="30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4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6100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1002"/>
            <a:ext cx="12192000" cy="34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6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3528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801"/>
            <a:ext cx="12192000" cy="32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186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692"/>
            <a:ext cx="12192000" cy="336203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92365" y="6211669"/>
            <a:ext cx="12025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dispositivos em uma rede e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sub-rede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utilizam a interface do roteador conectado à rede local como seu gateway padrão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7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7899"/>
            <a:ext cx="12192000" cy="33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0785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854"/>
            <a:ext cx="6006164" cy="380538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164" y="2807854"/>
            <a:ext cx="6185836" cy="38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7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0C07F9-C810-45F9-BCBA-58671660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6"/>
            <a:ext cx="12192000" cy="66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7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1491" cy="661323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0" y="0"/>
            <a:ext cx="5920509" cy="66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8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6647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6472"/>
            <a:ext cx="12192000" cy="35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661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6617"/>
            <a:ext cx="12191999" cy="33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7730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7309"/>
            <a:ext cx="12192000" cy="34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874327" cy="25336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26" y="0"/>
            <a:ext cx="6317673" cy="25336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3649"/>
            <a:ext cx="12191999" cy="40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8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</TotalTime>
  <Words>25</Words>
  <Application>Microsoft Office PowerPoint</Application>
  <PresentationFormat>Widescreen</PresentationFormat>
  <Paragraphs>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68</cp:revision>
  <dcterms:created xsi:type="dcterms:W3CDTF">2021-01-29T11:30:57Z</dcterms:created>
  <dcterms:modified xsi:type="dcterms:W3CDTF">2022-03-14T17:41:03Z</dcterms:modified>
</cp:coreProperties>
</file>